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C79C-A56E-5525-A09E-6D3D962A1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99EC84-CAF3-2E5A-6EB8-F689CC48C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A590D-A9D6-C9BA-0BFD-58FDCEDF1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535-EE19-44BA-BC08-36F087406FA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AEE57-8DF5-A29C-DCF5-DF8562B9B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5E59B-1731-64ED-6EA3-2142E3BA3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1AA7-8355-43FD-9340-C15298326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3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2DBCB-0A3F-E722-58EA-1DA169D9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5DD10-5872-593B-DE40-3395396BC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7E73A-85B9-CB79-E754-34233B53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535-EE19-44BA-BC08-36F087406FA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ABC01-1A94-3C57-5E57-D438DFF8B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B89C7-C716-28F1-2028-123DCE5ED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1AA7-8355-43FD-9340-C15298326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8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EFD46B-86CD-7B5E-E094-60193D07C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EAE5D-0337-6D1D-7780-D4C63B2AED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EA68C-50B7-CEFD-FC60-FD5DFDE23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535-EE19-44BA-BC08-36F087406FA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199A4-8C1D-DFED-3917-BE2F12B7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D339-245E-C78E-5997-674D38A03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1AA7-8355-43FD-9340-C15298326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3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09F7B-86EE-15E0-66F9-AC7B48861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60A69-6652-7CEC-754D-6558F4D92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50ED5-3AFA-A4AC-EF26-AEE8C0F1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535-EE19-44BA-BC08-36F087406FA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BF73D-6605-6F22-70BB-67612A48D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FFA27-597E-6116-66A0-531AB954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1AA7-8355-43FD-9340-C15298326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9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508A0-3238-D981-ED36-01F35E2BF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0BCCC-3240-31B5-C20E-DC31556BB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B6EC4-1140-FDC0-BAD2-071AD74C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535-EE19-44BA-BC08-36F087406FA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8B3BF-127F-C12C-8599-7BCFCB0B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5CE59-048E-D12F-0797-18EF9DFD8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1AA7-8355-43FD-9340-C15298326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7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DAF79-1AA8-8319-DE81-BCE0A5848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E51D1-BEBE-7FB7-A021-7E6C09AE9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BD3AD-7B16-DD17-1A1B-9D968566A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EA7F3-4A4D-A2D9-918B-420EFC899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535-EE19-44BA-BC08-36F087406FA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3DFD2-5F38-EC7A-7F6D-C81A6265A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DE898-FFEA-032B-3155-C1623732F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1AA7-8355-43FD-9340-C15298326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2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97F0D-2FDA-2E33-E548-7C6285536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53DBA-19CE-5A66-851F-3FDAAE2C9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8EFC8-82A1-C493-FE53-B4E3FE571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570F9-03D8-0758-D1CA-E0CE654EC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FC623-0708-22B7-FFAC-27D51D8D20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E9E3F5-23F7-4928-DD5C-100C7BB0A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535-EE19-44BA-BC08-36F087406FA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A553F-4F3D-53B4-479D-D81FD0C4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0F57CF-527C-B642-8826-63F1C111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1AA7-8355-43FD-9340-C15298326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2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E7DE2-E3F7-B2F3-F014-161AF0D8C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66A8A7-5C37-CE2B-4D88-C6A41A45C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535-EE19-44BA-BC08-36F087406FA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375318-5D2F-5734-B2E8-D259AAAB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1C4131-A13F-31CB-6EC2-0C1CEAE3E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1AA7-8355-43FD-9340-C15298326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4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9D133E-E77A-9419-C2AC-7D88F782B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535-EE19-44BA-BC08-36F087406FA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2704E-BC96-668C-9D87-2FF1ED719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E18E3-BFD9-8724-E616-92285EDA6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1AA7-8355-43FD-9340-C15298326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5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E03B8-73F0-8B88-2870-F0807F67D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AB7E8-78B7-3C56-3C40-8C1EC74A8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90F4B2-7183-DD36-B84B-F83786181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DDCB1-4CB8-2C4D-3F17-A99C916A7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535-EE19-44BA-BC08-36F087406FA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B2A27-1078-5779-15EF-B39243A2D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34C16-28A6-B1AD-09AE-D8B4B2AB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1AA7-8355-43FD-9340-C15298326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D7634-1DDF-C46F-8DBD-DE51290E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C0709B-42B7-E6B3-1AED-A20631248D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DB5BB-1724-C8EF-C8F2-110C51B97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FFC0A-6D15-FCEC-444E-376379762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535-EE19-44BA-BC08-36F087406FA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91E17-AC65-C2C0-78E4-49E018DDC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2EA8F-4CA3-3F94-088B-5DD14A282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C1AA7-8355-43FD-9340-C15298326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6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84ABBE-337E-EF38-BE64-BB4463137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C9E15-60B6-8FA3-7136-4BE085253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E3382-9DC9-926B-B1CA-66B5B488B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C6535-EE19-44BA-BC08-36F087406FA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C0C60-F5C0-6DCC-272E-846DFB389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C5950-908D-953F-B235-32EBC1953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C1AA7-8355-43FD-9340-C15298326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0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5CBA-8777-F753-F254-35DB26AE1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16310"/>
            <a:ext cx="9144000" cy="2387600"/>
          </a:xfrm>
        </p:spPr>
        <p:txBody>
          <a:bodyPr/>
          <a:lstStyle/>
          <a:p>
            <a:r>
              <a:rPr lang="en-US" dirty="0" err="1"/>
              <a:t>Reutilizati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cu click </a:t>
            </a:r>
            <a:r>
              <a:rPr lang="en-US" dirty="0" err="1"/>
              <a:t>dreapta</a:t>
            </a:r>
            <a:r>
              <a:rPr lang="en-US" dirty="0"/>
              <a:t> – duplicate slide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0D80FF-EABD-F4C7-8E87-4D748A1E1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5153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0C0A399-8A67-61E7-5851-B83CB343E3A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22795" y="13321"/>
            <a:ext cx="11540087" cy="1128879"/>
            <a:chOff x="322795" y="13321"/>
            <a:chExt cx="11540087" cy="1128879"/>
          </a:xfrm>
        </p:grpSpPr>
        <p:pic>
          <p:nvPicPr>
            <p:cNvPr id="9" name="Picture 8" descr="UAB | UAB">
              <a:extLst>
                <a:ext uri="{FF2B5EF4-FFF2-40B4-BE49-F238E27FC236}">
                  <a16:creationId xmlns:a16="http://schemas.microsoft.com/office/drawing/2014/main" id="{BEA89E70-582A-168D-6AAC-A01904D17A03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95" y="139535"/>
              <a:ext cx="998220" cy="10026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 descr="A picture containing crest, emblem, symbol, shield&#10;&#10;Description automatically generated">
              <a:extLst>
                <a:ext uri="{FF2B5EF4-FFF2-40B4-BE49-F238E27FC236}">
                  <a16:creationId xmlns:a16="http://schemas.microsoft.com/office/drawing/2014/main" id="{3C17135A-4B22-0EC9-CB34-1D04B34970D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709376" y="38992"/>
              <a:ext cx="598170" cy="988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5E8B048-5978-D241-3D70-40F83DC5817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1456" y="58755"/>
              <a:ext cx="854710" cy="1003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1" descr="Continental Automotive Systems">
              <a:extLst>
                <a:ext uri="{FF2B5EF4-FFF2-40B4-BE49-F238E27FC236}">
                  <a16:creationId xmlns:a16="http://schemas.microsoft.com/office/drawing/2014/main" id="{9D39963C-CE72-7224-0403-9A7E2993360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446" y="139535"/>
              <a:ext cx="2699853" cy="8320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 descr="Nu este disponibilă nicio descriere pentru fotografie.">
              <a:extLst>
                <a:ext uri="{FF2B5EF4-FFF2-40B4-BE49-F238E27FC236}">
                  <a16:creationId xmlns:a16="http://schemas.microsoft.com/office/drawing/2014/main" id="{868DA15B-D504-A388-B60D-42D5D12F73B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8200" y="13321"/>
              <a:ext cx="918016" cy="10017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6" name="Picture 2" descr="Bosch">
              <a:extLst>
                <a:ext uri="{FF2B5EF4-FFF2-40B4-BE49-F238E27FC236}">
                  <a16:creationId xmlns:a16="http://schemas.microsoft.com/office/drawing/2014/main" id="{62A73648-13CB-BC37-AEC8-8395DA456733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66" t="35176" r="12400" b="37906"/>
            <a:stretch/>
          </p:blipFill>
          <p:spPr bwMode="auto">
            <a:xfrm>
              <a:off x="6334717" y="228347"/>
              <a:ext cx="2113483" cy="5716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Aduce tehnologia in mainile tale">
              <a:extLst>
                <a:ext uri="{FF2B5EF4-FFF2-40B4-BE49-F238E27FC236}">
                  <a16:creationId xmlns:a16="http://schemas.microsoft.com/office/drawing/2014/main" id="{5B18651A-2EC6-4A70-6DCC-AE8C1BF7B5BA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910"/>
            <a:stretch/>
          </p:blipFill>
          <p:spPr bwMode="auto">
            <a:xfrm>
              <a:off x="9473118" y="333364"/>
              <a:ext cx="2389764" cy="307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72955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1af018a3-7fb3-4567-a5fe-83da69947011" xsi:nil="true"/>
    <IsNotebookLocked xmlns="1af018a3-7fb3-4567-a5fe-83da69947011" xsi:nil="true"/>
    <DefaultSectionNames xmlns="1af018a3-7fb3-4567-a5fe-83da69947011" xsi:nil="true"/>
    <Templates xmlns="1af018a3-7fb3-4567-a5fe-83da69947011" xsi:nil="true"/>
    <FolderType xmlns="1af018a3-7fb3-4567-a5fe-83da69947011" xsi:nil="true"/>
    <Math_Settings xmlns="1af018a3-7fb3-4567-a5fe-83da69947011" xsi:nil="true"/>
    <Owner xmlns="1af018a3-7fb3-4567-a5fe-83da69947011">
      <UserInfo>
        <DisplayName/>
        <AccountId xsi:nil="true"/>
        <AccountType/>
      </UserInfo>
    </Owner>
    <Students xmlns="1af018a3-7fb3-4567-a5fe-83da69947011">
      <UserInfo>
        <DisplayName/>
        <AccountId xsi:nil="true"/>
        <AccountType/>
      </UserInfo>
    </Students>
    <Student_Groups xmlns="1af018a3-7fb3-4567-a5fe-83da69947011">
      <UserInfo>
        <DisplayName/>
        <AccountId xsi:nil="true"/>
        <AccountType/>
      </UserInfo>
    </Student_Groups>
    <AppVersion xmlns="1af018a3-7fb3-4567-a5fe-83da69947011" xsi:nil="true"/>
    <LMS_Mappings xmlns="1af018a3-7fb3-4567-a5fe-83da69947011" xsi:nil="true"/>
    <Has_Teacher_Only_SectionGroup xmlns="1af018a3-7fb3-4567-a5fe-83da69947011" xsi:nil="true"/>
    <NotebookType xmlns="1af018a3-7fb3-4567-a5fe-83da69947011" xsi:nil="true"/>
    <Distribution_Groups xmlns="1af018a3-7fb3-4567-a5fe-83da69947011" xsi:nil="true"/>
    <Teachers xmlns="1af018a3-7fb3-4567-a5fe-83da69947011">
      <UserInfo>
        <DisplayName/>
        <AccountId xsi:nil="true"/>
        <AccountType/>
      </UserInfo>
    </Teachers>
    <TeamsChannelId xmlns="1af018a3-7fb3-4567-a5fe-83da69947011" xsi:nil="true"/>
    <Invited_Students xmlns="1af018a3-7fb3-4567-a5fe-83da69947011" xsi:nil="true"/>
    <Is_Collaboration_Space_Locked xmlns="1af018a3-7fb3-4567-a5fe-83da69947011" xsi:nil="true"/>
    <_activity xmlns="1af018a3-7fb3-4567-a5fe-83da69947011" xsi:nil="true"/>
    <Self_Registration_Enabled xmlns="1af018a3-7fb3-4567-a5fe-83da69947011" xsi:nil="true"/>
    <CultureName xmlns="1af018a3-7fb3-4567-a5fe-83da6994701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7A198BDF338D4D8EC5D48B960532E2" ma:contentTypeVersion="34" ma:contentTypeDescription="Create a new document." ma:contentTypeScope="" ma:versionID="ef1acec3e58d44935768731c4a453b38">
  <xsd:schema xmlns:xsd="http://www.w3.org/2001/XMLSchema" xmlns:xs="http://www.w3.org/2001/XMLSchema" xmlns:p="http://schemas.microsoft.com/office/2006/metadata/properties" xmlns:ns3="cef58bf3-72d9-4246-b66c-e30874a70864" xmlns:ns4="1af018a3-7fb3-4567-a5fe-83da69947011" targetNamespace="http://schemas.microsoft.com/office/2006/metadata/properties" ma:root="true" ma:fieldsID="5df3d108122551b31e3a64c07dbfd523" ns3:_="" ns4:_="">
    <xsd:import namespace="cef58bf3-72d9-4246-b66c-e30874a70864"/>
    <xsd:import namespace="1af018a3-7fb3-4567-a5fe-83da6994701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OCR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f58bf3-72d9-4246-b66c-e30874a7086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f018a3-7fb3-4567-a5fe-83da699470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CultureName" ma:index="17" nillable="true" ma:displayName="Culture Name" ma:internalName="CultureName">
      <xsd:simpleType>
        <xsd:restriction base="dms:Text"/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TeamsChannelId" ma:index="19" nillable="true" ma:displayName="Teams Channel Id" ma:internalName="TeamsChannelId">
      <xsd:simpleType>
        <xsd:restriction base="dms:Text"/>
      </xsd:simpleType>
    </xsd:element>
    <xsd:element name="Owner" ma:index="2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1" nillable="true" ma:displayName="Math Settings" ma:internalName="Math_Settings">
      <xsd:simpleType>
        <xsd:restriction base="dms:Text"/>
      </xsd:simpleType>
    </xsd:element>
    <xsd:element name="DefaultSectionNames" ma:index="2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8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3" nillable="true" ma:displayName="Is Collaboration Space Locked" ma:internalName="Is_Collaboration_Space_Locked">
      <xsd:simpleType>
        <xsd:restriction base="dms:Boolean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  <xsd:element name="MediaServiceOCR" ma:index="4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1D424A-D9B9-482A-BC78-ED92831EE678}">
  <ds:schemaRefs>
    <ds:schemaRef ds:uri="http://purl.org/dc/dcmitype/"/>
    <ds:schemaRef ds:uri="http://purl.org/dc/elements/1.1/"/>
    <ds:schemaRef ds:uri="cef58bf3-72d9-4246-b66c-e30874a70864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1af018a3-7fb3-4567-a5fe-83da6994701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D66BB13-2081-406D-B859-D22A3A6DFC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BD3702-D86B-4F3B-B654-807BA4DC07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f58bf3-72d9-4246-b66c-e30874a70864"/>
    <ds:schemaRef ds:uri="1af018a3-7fb3-4567-a5fe-83da699470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Reutilizati pagina cu click dreapta – duplicate slide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Reutilizati pagina cu click dreapta – duplicate slide </dc:title>
  <dc:creator>Arpad Incze</dc:creator>
  <cp:lastModifiedBy>Arpad Incze</cp:lastModifiedBy>
  <cp:revision>1</cp:revision>
  <dcterms:created xsi:type="dcterms:W3CDTF">2023-06-23T07:01:59Z</dcterms:created>
  <dcterms:modified xsi:type="dcterms:W3CDTF">2023-06-23T07:31:50Z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0x010100D17A198BDF338D4D8EC5D48B960532E2</vt:lpwstr>
  </property>
</Properties>
</file>